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375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85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5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874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83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256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559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40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4405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233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9C85F-269D-431B-B167-621C4C576E33}" type="datetimeFigureOut">
              <a:rPr lang="pt-BR" smtClean="0"/>
              <a:t>11/06/2020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98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 -7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917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Os multiplex são utilizáveis em circuitos com microprocessadores.</a:t>
            </a:r>
          </a:p>
          <a:p>
            <a:r>
              <a:rPr lang="pt-BR" dirty="0" smtClean="0"/>
              <a:t>Os circuitos multiplex são utilizados nos casos em que necessitamos enviar em certo número de informações, contidas em vários canais, a um só canal.</a:t>
            </a:r>
          </a:p>
          <a:p>
            <a:r>
              <a:rPr lang="pt-BR" dirty="0" smtClean="0"/>
              <a:t>Os circuitos </a:t>
            </a:r>
            <a:r>
              <a:rPr lang="pt-BR" dirty="0" err="1" smtClean="0"/>
              <a:t>demultiplex</a:t>
            </a:r>
            <a:r>
              <a:rPr lang="pt-BR" dirty="0" smtClean="0"/>
              <a:t> efetuam a função inversa à dos multiplex, ou seja enviam as informações, vindas de um único canal, a vários canais.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5874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Multiplex/</a:t>
            </a:r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Ambos os circuitos são largamente empregados dentro de sistemas digitais, bem como na área de Transmissão de dados.</a:t>
            </a:r>
          </a:p>
          <a:p>
            <a:r>
              <a:rPr lang="pt-BR" dirty="0" smtClean="0"/>
              <a:t>As memórias são blocos que armazenam informações codificadas digitalmente.</a:t>
            </a:r>
          </a:p>
          <a:p>
            <a:r>
              <a:rPr lang="pt-BR" dirty="0" smtClean="0"/>
              <a:t>Dividem-se basicamente em dois grupos:</a:t>
            </a:r>
          </a:p>
          <a:p>
            <a:pPr marL="0" indent="0">
              <a:buNone/>
            </a:pPr>
            <a:r>
              <a:rPr lang="pt-BR" dirty="0" smtClean="0"/>
              <a:t>As memórias de escrita e leitura e as memórias apenas de leitura.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0941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/>
          <a:lstStyle/>
          <a:p>
            <a:r>
              <a:rPr lang="pt-BR" dirty="0" smtClean="0"/>
              <a:t>Têm-se sua grande aplicação em sistemas digitais, utilizados principalmente na área de Informática.</a:t>
            </a:r>
          </a:p>
          <a:p>
            <a:r>
              <a:rPr lang="pt-BR" dirty="0" smtClean="0"/>
              <a:t>Com </a:t>
            </a:r>
            <a:r>
              <a:rPr lang="pt-BR" b="1" u="sng" dirty="0" smtClean="0"/>
              <a:t>n</a:t>
            </a:r>
            <a:r>
              <a:rPr lang="pt-BR" dirty="0" smtClean="0"/>
              <a:t> variáveis booleanas podemos fazer 2</a:t>
            </a:r>
            <a:r>
              <a:rPr lang="pt-BR" sz="3600" dirty="0" smtClean="0"/>
              <a:t>ⁿ combinações </a:t>
            </a:r>
            <a:r>
              <a:rPr lang="pt-BR" sz="3600" dirty="0" err="1" smtClean="0"/>
              <a:t>Ex</a:t>
            </a:r>
            <a:r>
              <a:rPr lang="pt-BR" sz="3600" dirty="0" smtClean="0"/>
              <a:t>: n=2</a:t>
            </a:r>
            <a:r>
              <a:rPr lang="pt-BR" sz="3600" dirty="0" smtClean="0">
                <a:sym typeface="Wingdings" panose="05000000000000000000" pitchFamily="2" charset="2"/>
              </a:rPr>
              <a:t> 4 possibilidades</a:t>
            </a:r>
          </a:p>
          <a:p>
            <a:endParaRPr lang="pt-B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731" y="3501008"/>
            <a:ext cx="470535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33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Multiplex/</a:t>
            </a:r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 caso 1, temos:</a:t>
            </a:r>
          </a:p>
          <a:p>
            <a:r>
              <a:rPr lang="pt-BR" dirty="0" smtClean="0"/>
              <a:t>Que será igual a 1 somente quando A=0 e B= 1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00808"/>
            <a:ext cx="13716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80" y="2852936"/>
            <a:ext cx="2997144" cy="340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577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Produtos Canônicos com n variáveis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68760"/>
            <a:ext cx="265941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50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Matriz simples de encadeamento-2º processo- só com portas E-&gt;2 entradas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898" y="1600200"/>
            <a:ext cx="354620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1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45938"/>
            <a:ext cx="8229600" cy="4525963"/>
          </a:xfrm>
        </p:spPr>
        <p:txBody>
          <a:bodyPr/>
          <a:lstStyle/>
          <a:p>
            <a:r>
              <a:rPr lang="pt-BR" dirty="0" smtClean="0"/>
              <a:t>Se quisermos montar um gerador de produtos canônicos de 4 variáveis, basta colocarmos 2 portas E com entradas           , respectivamente, em cada saída do circuito de 3 variáveis e assim sucessivamente, para maior número de variáveis.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90" y="1556792"/>
            <a:ext cx="8572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35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Matriz de duplo encadeamento- 3º processo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o mais utilizado por apresentar rápida resposta com um menor número de portas E, é conhecido como Matriz de Duplo Encadeamento(utilizado em circuitos multiplex e na estrutura de algumas memórias. Abaixo, temos uma matriz de duplo encadeamento para a geração de produtos canônicos de 4 variáveis.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30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2517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79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280</Words>
  <Application>Microsoft Office PowerPoint</Application>
  <PresentationFormat>Apresentação na tela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EDG -7</vt:lpstr>
      <vt:lpstr>Multiplex</vt:lpstr>
      <vt:lpstr>Multiplex/Demultiplex</vt:lpstr>
      <vt:lpstr>     </vt:lpstr>
      <vt:lpstr>Multiplex/Demultiplex</vt:lpstr>
      <vt:lpstr>Produtos Canônicos com n variáveis</vt:lpstr>
      <vt:lpstr>Matriz simples de encadeamento-2º processo- só com portas E-&gt;2 entradas</vt:lpstr>
      <vt:lpstr>     </vt:lpstr>
      <vt:lpstr>Matriz de duplo encadeamento- 3º processo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-7</dc:title>
  <dc:creator>AECIO</dc:creator>
  <cp:lastModifiedBy>AECIO</cp:lastModifiedBy>
  <cp:revision>12</cp:revision>
  <dcterms:created xsi:type="dcterms:W3CDTF">2020-06-11T13:26:21Z</dcterms:created>
  <dcterms:modified xsi:type="dcterms:W3CDTF">2020-06-11T15:28:25Z</dcterms:modified>
</cp:coreProperties>
</file>